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39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Relationship Id="rId12" Type="http://schemas.openxmlformats.org/officeDocument/2006/relationships/image" Target="../media/image40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image" Target="../media/image426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Relationship Id="rId11" Type="http://schemas.openxmlformats.org/officeDocument/2006/relationships/image" Target="../media/image450.png"/><Relationship Id="rId12" Type="http://schemas.openxmlformats.org/officeDocument/2006/relationships/image" Target="../media/image451.png"/><Relationship Id="rId13" Type="http://schemas.openxmlformats.org/officeDocument/2006/relationships/image" Target="../media/image452.png"/><Relationship Id="rId14" Type="http://schemas.openxmlformats.org/officeDocument/2006/relationships/image" Target="../media/image453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4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782" y="8703306"/>
            <a:ext cx="2421272" cy="5076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1354" y="7707268"/>
            <a:ext cx="1150681" cy="1121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6093" y="3232626"/>
            <a:ext cx="3619648" cy="16971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3597" y="4652340"/>
            <a:ext cx="5325601" cy="18212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741668" cy="109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2823642" cy="110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032014"/>
            <a:ext cx="17169827" cy="2888621"/>
            <a:chOff x="557944" y="3032014"/>
            <a:chExt cx="17169827" cy="2888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032014"/>
              <a:ext cx="17169827" cy="2888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687" y="3190001"/>
            <a:ext cx="14290975" cy="15407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6333333"/>
            <a:ext cx="17169827" cy="2031746"/>
            <a:chOff x="557944" y="6333333"/>
            <a:chExt cx="17169827" cy="20317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944" y="6333333"/>
              <a:ext cx="17169827" cy="20317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6640" y="4633208"/>
            <a:ext cx="9361023" cy="1117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687" y="6545906"/>
            <a:ext cx="9361023" cy="24989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741668" cy="109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2823642" cy="110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032014"/>
            <a:ext cx="17169827" cy="1428303"/>
            <a:chOff x="557944" y="3032014"/>
            <a:chExt cx="17169827" cy="14283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032014"/>
              <a:ext cx="17169827" cy="142830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687" y="3190001"/>
            <a:ext cx="8102442" cy="1099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4688889"/>
            <a:ext cx="17169827" cy="5007933"/>
            <a:chOff x="557944" y="4688889"/>
            <a:chExt cx="17169827" cy="50079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944" y="4688889"/>
              <a:ext cx="17169827" cy="50079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163" y="4901459"/>
            <a:ext cx="9308204" cy="47629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56020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2002585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6675223"/>
            <a:ext cx="16643710" cy="2287305"/>
            <a:chOff x="629103" y="6675223"/>
            <a:chExt cx="16643710" cy="22873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6675223"/>
              <a:ext cx="16643710" cy="22873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339" y="7038592"/>
            <a:ext cx="2228042" cy="1521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4331" y="2750168"/>
            <a:ext cx="17014831" cy="3925055"/>
            <a:chOff x="464331" y="2750168"/>
            <a:chExt cx="17014831" cy="39250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331" y="2750168"/>
              <a:ext cx="17014831" cy="3925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56020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646318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849" y="3032014"/>
            <a:ext cx="16643710" cy="5539684"/>
            <a:chOff x="660849" y="3032014"/>
            <a:chExt cx="16643710" cy="55396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849" y="3032014"/>
              <a:ext cx="16643710" cy="55396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9563" y="3395382"/>
            <a:ext cx="7226270" cy="47629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56020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646318" cy="714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849" y="3032014"/>
            <a:ext cx="16643710" cy="6730160"/>
            <a:chOff x="660849" y="3032014"/>
            <a:chExt cx="16643710" cy="67301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849" y="3032014"/>
              <a:ext cx="16643710" cy="67301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9563" y="3395382"/>
            <a:ext cx="5738451" cy="59555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56020" cy="1081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2566204" cy="110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3396825"/>
            <a:ext cx="16643710" cy="6119048"/>
            <a:chOff x="629103" y="3396825"/>
            <a:chExt cx="16643710" cy="61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3396825"/>
              <a:ext cx="16643710" cy="61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059" y="3879240"/>
            <a:ext cx="8510690" cy="5223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74820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2467632" cy="713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3396825"/>
            <a:ext cx="7332947" cy="6119048"/>
            <a:chOff x="629103" y="3396825"/>
            <a:chExt cx="7332947" cy="61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3396825"/>
              <a:ext cx="7332947" cy="61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582" y="3879240"/>
            <a:ext cx="2478099" cy="5234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4264" y="3396825"/>
            <a:ext cx="9413236" cy="6119048"/>
            <a:chOff x="8284264" y="3396825"/>
            <a:chExt cx="9413236" cy="61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4264" y="3396825"/>
              <a:ext cx="9413236" cy="6119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7934" y="3680404"/>
            <a:ext cx="8356623" cy="5720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74820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926613" cy="713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3063492"/>
            <a:ext cx="7332947" cy="6119048"/>
            <a:chOff x="629103" y="3063492"/>
            <a:chExt cx="7332947" cy="61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3063492"/>
              <a:ext cx="7332947" cy="61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582" y="3545906"/>
            <a:ext cx="2815166" cy="15780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4264" y="3063492"/>
            <a:ext cx="9413236" cy="6119048"/>
            <a:chOff x="8284264" y="3063492"/>
            <a:chExt cx="9413236" cy="61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4264" y="3063492"/>
              <a:ext cx="9413236" cy="6119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7935" y="3347068"/>
            <a:ext cx="5606042" cy="43394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74820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445413" cy="1111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3092063"/>
            <a:ext cx="7332947" cy="6339497"/>
            <a:chOff x="629103" y="3092063"/>
            <a:chExt cx="7332947" cy="63394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3092063"/>
              <a:ext cx="7332947" cy="63394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582" y="3574478"/>
            <a:ext cx="5479737" cy="34228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4264" y="3092063"/>
            <a:ext cx="9413236" cy="6339497"/>
            <a:chOff x="8284264" y="3092063"/>
            <a:chExt cx="9413236" cy="63394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4264" y="3092063"/>
              <a:ext cx="9413236" cy="63394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673797" y="3174832"/>
            <a:ext cx="35888023" cy="61842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99963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581" y="1973287"/>
            <a:ext cx="9927319" cy="96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3090476"/>
            <a:ext cx="16949954" cy="1804762"/>
            <a:chOff x="629103" y="3090476"/>
            <a:chExt cx="16949954" cy="180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3090476"/>
              <a:ext cx="16949954" cy="18047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906" y="3276858"/>
            <a:ext cx="6833338" cy="1587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5142857"/>
            <a:ext cx="16949954" cy="4676190"/>
            <a:chOff x="597357" y="5142857"/>
            <a:chExt cx="16949954" cy="46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142857"/>
              <a:ext cx="16949954" cy="46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160" y="5329239"/>
            <a:ext cx="6547680" cy="33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2858" y="5329239"/>
            <a:ext cx="7134433" cy="4297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866" y="706877"/>
            <a:ext cx="1645219" cy="1078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6802" y="2892954"/>
            <a:ext cx="4334602" cy="40585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99963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580" y="1973287"/>
            <a:ext cx="3615700" cy="643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2661905"/>
            <a:ext cx="16949954" cy="1508827"/>
            <a:chOff x="629103" y="2661905"/>
            <a:chExt cx="16949954" cy="15088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2661905"/>
              <a:ext cx="16949954" cy="15088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906" y="2848287"/>
            <a:ext cx="4019271" cy="1094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4487805"/>
            <a:ext cx="16949954" cy="5331243"/>
            <a:chOff x="597357" y="4487805"/>
            <a:chExt cx="16949954" cy="53312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4487805"/>
              <a:ext cx="16949954" cy="53312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906" y="4814779"/>
            <a:ext cx="6547680" cy="33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1582" y="4814782"/>
            <a:ext cx="5589299" cy="3837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99963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152" y="1961859"/>
            <a:ext cx="4869175" cy="7949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74" y="2639010"/>
            <a:ext cx="10225880" cy="10470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818815"/>
            <a:ext cx="16949954" cy="6000232"/>
            <a:chOff x="597357" y="3818815"/>
            <a:chExt cx="16949954" cy="60002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3818815"/>
              <a:ext cx="16949954" cy="60002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392" y="4264906"/>
            <a:ext cx="5541777" cy="5224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7068" y="4264906"/>
            <a:ext cx="7524205" cy="48099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309487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580" y="1973287"/>
            <a:ext cx="7351109" cy="1365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103" y="3461905"/>
            <a:ext cx="16949954" cy="1457956"/>
            <a:chOff x="629103" y="3461905"/>
            <a:chExt cx="16949954" cy="14579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103" y="3461905"/>
              <a:ext cx="16949954" cy="14579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906" y="3648287"/>
            <a:ext cx="15689052" cy="1122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5142857"/>
            <a:ext cx="16949954" cy="4676190"/>
            <a:chOff x="597357" y="5142857"/>
            <a:chExt cx="16949954" cy="46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142857"/>
              <a:ext cx="16949954" cy="46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160" y="5329239"/>
            <a:ext cx="6357433" cy="24468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60477" y="5336858"/>
            <a:ext cx="5203996" cy="40316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309487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580" y="1973287"/>
            <a:ext cx="10646995" cy="643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954704"/>
            <a:ext cx="16949954" cy="6864344"/>
            <a:chOff x="597357" y="2954704"/>
            <a:chExt cx="16949954" cy="68643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954704"/>
              <a:ext cx="16949954" cy="68643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030" y="3415925"/>
            <a:ext cx="6229071" cy="47766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9887" y="3415925"/>
            <a:ext cx="8408805" cy="4297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309487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580" y="1973287"/>
            <a:ext cx="2270843" cy="643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02487" y="1011830"/>
            <a:ext cx="12223297" cy="8671521"/>
            <a:chOff x="5502487" y="1011830"/>
            <a:chExt cx="12223297" cy="8671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2487" y="1011830"/>
              <a:ext cx="12223297" cy="8671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309487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771" y="1969477"/>
            <a:ext cx="3287166" cy="6940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759582"/>
            <a:ext cx="17156302" cy="7059466"/>
            <a:chOff x="597357" y="2759582"/>
            <a:chExt cx="17156302" cy="7059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759582"/>
              <a:ext cx="17156302" cy="70594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3532" y="3207412"/>
            <a:ext cx="6346518" cy="29070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5916" y="3045506"/>
            <a:ext cx="10379014" cy="65985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771" y="1969477"/>
            <a:ext cx="15786461" cy="1031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787987"/>
            <a:ext cx="17156302" cy="935590"/>
            <a:chOff x="597357" y="3787987"/>
            <a:chExt cx="17156302" cy="935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787987"/>
              <a:ext cx="17156302" cy="9355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030" y="3987601"/>
            <a:ext cx="7743261" cy="6495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130" y="3086316"/>
            <a:ext cx="3090519" cy="631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5696679"/>
            <a:ext cx="17156302" cy="4094346"/>
            <a:chOff x="597357" y="5696679"/>
            <a:chExt cx="17156302" cy="40943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57" y="5696679"/>
              <a:ext cx="17156302" cy="40943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030" y="5924868"/>
            <a:ext cx="7684318" cy="33578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7130" y="4995011"/>
            <a:ext cx="6888776" cy="6126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130" y="2086316"/>
            <a:ext cx="2225585" cy="6940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5276" y="2957702"/>
            <a:ext cx="15835162" cy="6325948"/>
            <a:chOff x="1225276" y="2957702"/>
            <a:chExt cx="15835162" cy="63259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276" y="2957702"/>
              <a:ext cx="15835162" cy="6325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2645130"/>
            <a:ext cx="17156302" cy="5194679"/>
            <a:chOff x="597357" y="2645130"/>
            <a:chExt cx="17156302" cy="5194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2645130"/>
              <a:ext cx="17156302" cy="51946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9278" y="3479954"/>
            <a:ext cx="10398880" cy="3357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943458"/>
            <a:ext cx="1496966" cy="6126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8223" y="847952"/>
            <a:ext cx="6888776" cy="6126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2645130"/>
            <a:ext cx="17156302" cy="6895028"/>
            <a:chOff x="597357" y="2645130"/>
            <a:chExt cx="17156302" cy="6895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2645130"/>
              <a:ext cx="17156302" cy="68950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544" y="2929068"/>
            <a:ext cx="10216328" cy="61192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943458"/>
            <a:ext cx="4038919" cy="612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4126219" cy="1109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88287"/>
            <a:ext cx="15114566" cy="102558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5059233"/>
            <a:ext cx="17156302" cy="4668990"/>
            <a:chOff x="597357" y="5059233"/>
            <a:chExt cx="17156302" cy="4668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5059233"/>
              <a:ext cx="17156302" cy="46689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420" y="5179849"/>
            <a:ext cx="7262690" cy="43163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943458"/>
            <a:ext cx="14161614" cy="6602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2420" y="5106436"/>
            <a:ext cx="8342080" cy="42782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32" y="2431018"/>
            <a:ext cx="13432576" cy="245636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5059233"/>
            <a:ext cx="17156302" cy="4668990"/>
            <a:chOff x="597357" y="5059233"/>
            <a:chExt cx="17156302" cy="4668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5059233"/>
              <a:ext cx="17156302" cy="46689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420" y="5179849"/>
            <a:ext cx="6726671" cy="4278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943458"/>
            <a:ext cx="9372014" cy="660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706" y="2808362"/>
            <a:ext cx="17156302" cy="2027875"/>
            <a:chOff x="564706" y="2808362"/>
            <a:chExt cx="17156302" cy="20278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706" y="2808362"/>
              <a:ext cx="17156302" cy="20278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001" y="3084375"/>
            <a:ext cx="6191414" cy="15549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4655052"/>
            <a:ext cx="17156302" cy="5073171"/>
            <a:chOff x="597357" y="4655052"/>
            <a:chExt cx="17156302" cy="50731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4655052"/>
              <a:ext cx="17156302" cy="50731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568" y="4920893"/>
            <a:ext cx="10098406" cy="46211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943458"/>
            <a:ext cx="3902909" cy="612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706" y="2808362"/>
            <a:ext cx="17156302" cy="1595819"/>
            <a:chOff x="564706" y="2808362"/>
            <a:chExt cx="17156302" cy="15958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706" y="2808362"/>
              <a:ext cx="17156302" cy="15958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001" y="3084373"/>
            <a:ext cx="6910671" cy="10185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706" y="2606272"/>
            <a:ext cx="17156302" cy="7268224"/>
            <a:chOff x="564706" y="2606272"/>
            <a:chExt cx="17156302" cy="72682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06" y="2606272"/>
              <a:ext cx="17156302" cy="72682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833" y="2670155"/>
            <a:ext cx="8745539" cy="7174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943458"/>
            <a:ext cx="3902909" cy="6126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2480350"/>
            <a:ext cx="17156302" cy="7583277"/>
            <a:chOff x="597357" y="2480350"/>
            <a:chExt cx="17156302" cy="75832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2480350"/>
              <a:ext cx="17156302" cy="75832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677315" y="2628020"/>
            <a:ext cx="45001101" cy="7208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772030"/>
            <a:ext cx="5002576" cy="6126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642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3720790"/>
            <a:ext cx="17156302" cy="6133313"/>
            <a:chOff x="597357" y="3720790"/>
            <a:chExt cx="17156302" cy="6133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3720790"/>
              <a:ext cx="17156302" cy="61333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191" y="3932923"/>
            <a:ext cx="8479263" cy="56785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30" y="1810125"/>
            <a:ext cx="14662824" cy="35530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882" y="3207926"/>
            <a:ext cx="15783594" cy="37993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214" y="2705135"/>
            <a:ext cx="17324423" cy="1547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613" y="2047811"/>
            <a:ext cx="2136937" cy="696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4418118"/>
            <a:ext cx="16485664" cy="5142857"/>
            <a:chOff x="597357" y="4418118"/>
            <a:chExt cx="16485664" cy="5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4418118"/>
              <a:ext cx="16485664" cy="51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510" y="2759160"/>
            <a:ext cx="17156302" cy="6133313"/>
            <a:chOff x="639510" y="2759160"/>
            <a:chExt cx="17156302" cy="6133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10" y="2759160"/>
              <a:ext cx="17156302" cy="61333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048182" y="3471325"/>
            <a:ext cx="42873756" cy="47747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82" y="1841173"/>
            <a:ext cx="2988937" cy="7007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510" y="2759160"/>
            <a:ext cx="17156302" cy="6133313"/>
            <a:chOff x="639510" y="2759160"/>
            <a:chExt cx="17156302" cy="6133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10" y="2759160"/>
              <a:ext cx="17156302" cy="61333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3537" y="3020482"/>
            <a:ext cx="12937710" cy="52440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82" y="1841173"/>
            <a:ext cx="3828889" cy="700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976" y="7022252"/>
            <a:ext cx="16291532" cy="2331591"/>
            <a:chOff x="644976" y="7022252"/>
            <a:chExt cx="16291532" cy="2331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76" y="7022252"/>
              <a:ext cx="16291532" cy="23315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121" y="832971"/>
            <a:ext cx="4126219" cy="1109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263" y="1988287"/>
            <a:ext cx="15661890" cy="1608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754" y="3485754"/>
            <a:ext cx="16687151" cy="2808728"/>
            <a:chOff x="422754" y="3485754"/>
            <a:chExt cx="16687151" cy="28087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754" y="3485754"/>
              <a:ext cx="16687151" cy="28087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263" y="6299878"/>
            <a:ext cx="6336794" cy="62876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510" y="2759160"/>
            <a:ext cx="17156302" cy="6773941"/>
            <a:chOff x="639510" y="2759160"/>
            <a:chExt cx="17156302" cy="6773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10" y="2759160"/>
              <a:ext cx="17156302" cy="67739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3534" y="3187899"/>
            <a:ext cx="9484719" cy="60934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82" y="1841173"/>
            <a:ext cx="3736804" cy="7007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510" y="2759160"/>
            <a:ext cx="17156302" cy="6773941"/>
            <a:chOff x="639510" y="2759160"/>
            <a:chExt cx="17156302" cy="6773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10" y="2759160"/>
              <a:ext cx="17156302" cy="67739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5427" y="3767571"/>
            <a:ext cx="7256024" cy="47907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82" y="1841173"/>
            <a:ext cx="3353394" cy="7007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510" y="2759160"/>
            <a:ext cx="17156302" cy="6773941"/>
            <a:chOff x="639510" y="2759160"/>
            <a:chExt cx="17156302" cy="6773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10" y="2759160"/>
              <a:ext cx="17156302" cy="67739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8029" y="3114404"/>
            <a:ext cx="5438338" cy="65181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82" y="1841173"/>
            <a:ext cx="3828889" cy="7007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5947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510" y="2759160"/>
            <a:ext cx="17156302" cy="6773941"/>
            <a:chOff x="639510" y="2759160"/>
            <a:chExt cx="17156302" cy="6773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510" y="2759160"/>
              <a:ext cx="17156302" cy="67739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1177" y="3340796"/>
            <a:ext cx="10781643" cy="56401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82" y="1841173"/>
            <a:ext cx="5061870" cy="70070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5790306" cy="10976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4288433" cy="665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05719" y="1214426"/>
            <a:ext cx="33879638" cy="950537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97573" cy="1078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876" y="3159147"/>
            <a:ext cx="17156302" cy="4055660"/>
            <a:chOff x="652876" y="3159147"/>
            <a:chExt cx="17156302" cy="40556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76" y="3159147"/>
              <a:ext cx="17156302" cy="40556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320" y="1856411"/>
            <a:ext cx="17185110" cy="583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99" y="3418749"/>
            <a:ext cx="6356481" cy="32669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72502" y="3266553"/>
            <a:ext cx="8110624" cy="4053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4877" y="2472649"/>
            <a:ext cx="2028995" cy="5702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8140351"/>
            <a:ext cx="8660404" cy="1630744"/>
            <a:chOff x="597357" y="8140351"/>
            <a:chExt cx="8660404" cy="16307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357" y="8140351"/>
              <a:ext cx="8660404" cy="16307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566" y="8454672"/>
            <a:ext cx="3603233" cy="10179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514" y="7453096"/>
            <a:ext cx="2038519" cy="570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8269" y="8140351"/>
            <a:ext cx="8285390" cy="1630744"/>
            <a:chOff x="9468269" y="8140351"/>
            <a:chExt cx="8285390" cy="16307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8269" y="8140351"/>
              <a:ext cx="8285390" cy="16307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47443" y="8300954"/>
            <a:ext cx="2992967" cy="13094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62430" y="7453096"/>
            <a:ext cx="2627081" cy="57029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97573" cy="1078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876" y="3159147"/>
            <a:ext cx="17156302" cy="1061404"/>
            <a:chOff x="652876" y="3159147"/>
            <a:chExt cx="17156302" cy="10614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76" y="3159147"/>
              <a:ext cx="17156302" cy="10614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320" y="1856411"/>
            <a:ext cx="17185110" cy="583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96" y="3418754"/>
            <a:ext cx="8868481" cy="6436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877" y="2472649"/>
            <a:ext cx="2716671" cy="5702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876" y="5492808"/>
            <a:ext cx="17156302" cy="1061404"/>
            <a:chOff x="652876" y="5492808"/>
            <a:chExt cx="17156302" cy="1061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876" y="5492808"/>
              <a:ext cx="17156302" cy="10614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4696" y="5752411"/>
            <a:ext cx="4796643" cy="6179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4877" y="4806306"/>
            <a:ext cx="2617624" cy="5702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97573" cy="1078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876" y="3159147"/>
            <a:ext cx="17156302" cy="6420458"/>
            <a:chOff x="652876" y="3159147"/>
            <a:chExt cx="17156302" cy="642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76" y="3159147"/>
              <a:ext cx="17156302" cy="64204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320" y="1856411"/>
            <a:ext cx="17185110" cy="583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76" y="3530252"/>
            <a:ext cx="7375405" cy="55809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877" y="2472649"/>
            <a:ext cx="5231338" cy="563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4525" y="5539703"/>
            <a:ext cx="8134052" cy="9951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97573" cy="1078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876" y="3159147"/>
            <a:ext cx="17156302" cy="6420458"/>
            <a:chOff x="652876" y="3159147"/>
            <a:chExt cx="17156302" cy="642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76" y="3159147"/>
              <a:ext cx="17156302" cy="64204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320" y="1856411"/>
            <a:ext cx="17185110" cy="583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73" y="3530249"/>
            <a:ext cx="6980252" cy="48134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877" y="2472649"/>
            <a:ext cx="3786386" cy="563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4581" y="3558123"/>
            <a:ext cx="6272176" cy="40459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897573" cy="1078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876" y="3159147"/>
            <a:ext cx="17156302" cy="6420458"/>
            <a:chOff x="652876" y="3159147"/>
            <a:chExt cx="17156302" cy="642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76" y="3159147"/>
              <a:ext cx="17156302" cy="64204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320" y="1856411"/>
            <a:ext cx="17185110" cy="583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73" y="3530249"/>
            <a:ext cx="7263690" cy="3278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877" y="2472649"/>
            <a:ext cx="4159500" cy="563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4582" y="3558125"/>
            <a:ext cx="4645614" cy="5187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4126220" cy="11096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8330842" cy="110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276323"/>
            <a:ext cx="17169827" cy="3239061"/>
            <a:chOff x="557944" y="3276323"/>
            <a:chExt cx="17169827" cy="32390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276323"/>
              <a:ext cx="17169827" cy="32390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163" y="3434306"/>
            <a:ext cx="7772242" cy="29216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92" y="6927131"/>
            <a:ext cx="12682824" cy="20815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35697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5254319" cy="1020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18235" y="1051658"/>
            <a:ext cx="32729705" cy="1015644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35697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876" y="2606766"/>
            <a:ext cx="17156302" cy="6210509"/>
            <a:chOff x="652876" y="2606766"/>
            <a:chExt cx="17156302" cy="62105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76" y="2606766"/>
              <a:ext cx="17156302" cy="62105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173" y="2866373"/>
            <a:ext cx="5586395" cy="44297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877" y="1920268"/>
            <a:ext cx="1939748" cy="5637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0642" y="2952915"/>
            <a:ext cx="6290500" cy="40459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14429" y="2606766"/>
            <a:ext cx="8239230" cy="1459236"/>
            <a:chOff x="9214429" y="2606766"/>
            <a:chExt cx="8239230" cy="1459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4429" y="2606766"/>
              <a:ext cx="8239230" cy="1459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121" y="832971"/>
            <a:ext cx="1635697" cy="10652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434" y="2641190"/>
            <a:ext cx="8025305" cy="6176085"/>
            <a:chOff x="699434" y="2641190"/>
            <a:chExt cx="8025305" cy="6176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434" y="2641190"/>
              <a:ext cx="8025305" cy="61760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76" y="3142907"/>
            <a:ext cx="7306433" cy="36622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877" y="1920268"/>
            <a:ext cx="3721262" cy="5923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47680" y="3115030"/>
            <a:ext cx="5741233" cy="6359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8192" y="1828001"/>
            <a:ext cx="3328481" cy="635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87690" y="4978694"/>
            <a:ext cx="8239230" cy="1459933"/>
            <a:chOff x="9287690" y="4978694"/>
            <a:chExt cx="8239230" cy="14599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7690" y="4978694"/>
              <a:ext cx="8239230" cy="14599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4763" y="5220287"/>
            <a:ext cx="6936824" cy="10159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44306" y="4199925"/>
            <a:ext cx="4250129" cy="563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78160" y="7430059"/>
            <a:ext cx="8239230" cy="1387216"/>
            <a:chOff x="9278160" y="7430059"/>
            <a:chExt cx="8239230" cy="13872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8160" y="7430059"/>
              <a:ext cx="8239230" cy="138721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3811" y="7862735"/>
            <a:ext cx="4406367" cy="6113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44296" y="6756658"/>
            <a:ext cx="1939748" cy="5637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71392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6517700" cy="1020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358" y="2980761"/>
            <a:ext cx="12748243" cy="1415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358" y="4599620"/>
            <a:ext cx="1753833" cy="63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5232751"/>
            <a:ext cx="6789402" cy="4328224"/>
            <a:chOff x="597357" y="5232751"/>
            <a:chExt cx="6789402" cy="43282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232751"/>
              <a:ext cx="6789402" cy="43282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335" y="5741011"/>
            <a:ext cx="6195281" cy="17959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8192" y="4618668"/>
            <a:ext cx="2342567" cy="635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05807" y="5251799"/>
            <a:ext cx="9995328" cy="4309177"/>
            <a:chOff x="7605807" y="5251799"/>
            <a:chExt cx="9995328" cy="4309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5807" y="5251799"/>
              <a:ext cx="9995328" cy="43091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50068" y="5375230"/>
            <a:ext cx="8524767" cy="404599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71392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6517700" cy="1020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358" y="2980761"/>
            <a:ext cx="12748243" cy="1415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358" y="4599620"/>
            <a:ext cx="1753833" cy="63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5232751"/>
            <a:ext cx="6789402" cy="4328224"/>
            <a:chOff x="597357" y="5232751"/>
            <a:chExt cx="6789402" cy="43282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232751"/>
              <a:ext cx="6789402" cy="43282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335" y="5741011"/>
            <a:ext cx="6195281" cy="17959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8192" y="4618668"/>
            <a:ext cx="2342567" cy="635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05807" y="5251799"/>
            <a:ext cx="9995328" cy="4309177"/>
            <a:chOff x="7605807" y="5251799"/>
            <a:chExt cx="9995328" cy="4309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5807" y="5251799"/>
              <a:ext cx="9995328" cy="43091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50068" y="5375230"/>
            <a:ext cx="9125938" cy="327850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71392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6517700" cy="1020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358" y="2980761"/>
            <a:ext cx="12748243" cy="1415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358" y="4599620"/>
            <a:ext cx="3091700" cy="563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5232751"/>
            <a:ext cx="6789402" cy="2173636"/>
            <a:chOff x="597357" y="5232751"/>
            <a:chExt cx="6789402" cy="21736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232751"/>
              <a:ext cx="6789402" cy="21736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335" y="5741011"/>
            <a:ext cx="4267519" cy="14159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8192" y="4618668"/>
            <a:ext cx="2342567" cy="635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05807" y="5251799"/>
            <a:ext cx="9995328" cy="4309177"/>
            <a:chOff x="7605807" y="5251799"/>
            <a:chExt cx="9995328" cy="4309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5807" y="5251799"/>
              <a:ext cx="9995328" cy="43091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50068" y="5375230"/>
            <a:ext cx="8733129" cy="3278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636" y="7646195"/>
            <a:ext cx="3091700" cy="563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635" y="8279326"/>
            <a:ext cx="6789402" cy="1253775"/>
            <a:chOff x="611635" y="8279326"/>
            <a:chExt cx="6789402" cy="12537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635" y="8279326"/>
              <a:ext cx="6789402" cy="125377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5611" y="8616154"/>
            <a:ext cx="3202957" cy="6113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71392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549" y="2294782"/>
            <a:ext cx="2514776" cy="6062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81" y="3121951"/>
            <a:ext cx="16920154" cy="3038328"/>
            <a:chOff x="680981" y="3121951"/>
            <a:chExt cx="16920154" cy="30383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81" y="3121951"/>
              <a:ext cx="16920154" cy="30383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335" y="3463020"/>
            <a:ext cx="5350300" cy="217594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618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6501157" cy="1058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394" y="2924287"/>
            <a:ext cx="5960557" cy="653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206" y="3551452"/>
            <a:ext cx="16920154" cy="6240801"/>
            <a:chOff x="676206" y="3551452"/>
            <a:chExt cx="16920154" cy="62408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06" y="3551452"/>
              <a:ext cx="16920154" cy="62408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6563" y="3892525"/>
            <a:ext cx="5629986" cy="5235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3722" y="3729545"/>
            <a:ext cx="8151443" cy="59280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618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6501157" cy="1058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394" y="2924287"/>
            <a:ext cx="1879357" cy="6062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206" y="3623693"/>
            <a:ext cx="16920154" cy="1328688"/>
            <a:chOff x="676206" y="3623693"/>
            <a:chExt cx="16920154" cy="1328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06" y="3623693"/>
              <a:ext cx="16920154" cy="13286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6563" y="3749668"/>
            <a:ext cx="11906700" cy="10159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693" y="5230420"/>
            <a:ext cx="1917452" cy="606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505" y="5929828"/>
            <a:ext cx="16920154" cy="1328688"/>
            <a:chOff x="833505" y="5929828"/>
            <a:chExt cx="16920154" cy="132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505" y="5929828"/>
              <a:ext cx="16920154" cy="132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858" y="6265325"/>
            <a:ext cx="6173109" cy="6304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693" y="7596954"/>
            <a:ext cx="1888881" cy="6062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3505" y="8296359"/>
            <a:ext cx="16920154" cy="1328688"/>
            <a:chOff x="833505" y="8296359"/>
            <a:chExt cx="16920154" cy="13286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3505" y="8296359"/>
              <a:ext cx="16920154" cy="13286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3858" y="8631858"/>
            <a:ext cx="3647186" cy="6113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261868" cy="1065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1" y="1848792"/>
            <a:ext cx="16501157" cy="1058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394" y="2924287"/>
            <a:ext cx="1801871" cy="617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206" y="3623693"/>
            <a:ext cx="16920154" cy="1328688"/>
            <a:chOff x="676206" y="3623693"/>
            <a:chExt cx="16920154" cy="1328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06" y="3623693"/>
              <a:ext cx="16920154" cy="13286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6563" y="3749668"/>
            <a:ext cx="3393452" cy="10017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693" y="5230420"/>
            <a:ext cx="1917452" cy="606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505" y="5929828"/>
            <a:ext cx="16920154" cy="1328688"/>
            <a:chOff x="833505" y="5929828"/>
            <a:chExt cx="16920154" cy="132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505" y="5929828"/>
              <a:ext cx="16920154" cy="132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5693" y="7596954"/>
            <a:ext cx="1888881" cy="6062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3505" y="8296359"/>
            <a:ext cx="16920154" cy="1328688"/>
            <a:chOff x="833505" y="8296359"/>
            <a:chExt cx="16920154" cy="132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505" y="8296359"/>
              <a:ext cx="16920154" cy="13286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858" y="8631858"/>
            <a:ext cx="3647186" cy="611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741668" cy="109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7332251" cy="1429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552514"/>
            <a:ext cx="17169827" cy="898280"/>
            <a:chOff x="557944" y="3552514"/>
            <a:chExt cx="17169827" cy="8982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552514"/>
              <a:ext cx="17169827" cy="8982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687" y="3710497"/>
            <a:ext cx="7779299" cy="591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4857143"/>
            <a:ext cx="17169827" cy="4650794"/>
            <a:chOff x="557944" y="4857143"/>
            <a:chExt cx="17169827" cy="465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944" y="4857143"/>
              <a:ext cx="17169827" cy="46507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163" y="5015125"/>
            <a:ext cx="7869699" cy="43026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741668" cy="109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6692690" cy="1442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552514"/>
            <a:ext cx="17169827" cy="898280"/>
            <a:chOff x="557944" y="3552514"/>
            <a:chExt cx="17169827" cy="8982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552514"/>
              <a:ext cx="17169827" cy="8982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687" y="3710497"/>
            <a:ext cx="9440328" cy="601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4695238"/>
            <a:ext cx="17169827" cy="3876190"/>
            <a:chOff x="557944" y="4695238"/>
            <a:chExt cx="17169827" cy="38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944" y="4695238"/>
              <a:ext cx="17169827" cy="38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163" y="5119887"/>
            <a:ext cx="6626899" cy="2921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741668" cy="109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3887632" cy="110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209656"/>
            <a:ext cx="8324596" cy="853836"/>
            <a:chOff x="557944" y="3209656"/>
            <a:chExt cx="8324596" cy="8538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209656"/>
              <a:ext cx="8324596" cy="8538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874" y="3414226"/>
            <a:ext cx="7196482" cy="4797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4266667"/>
            <a:ext cx="8324596" cy="3193651"/>
            <a:chOff x="557944" y="4266667"/>
            <a:chExt cx="8324596" cy="31936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944" y="4266667"/>
              <a:ext cx="8324596" cy="31936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335" y="4470998"/>
            <a:ext cx="7597995" cy="28112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3811" y="2097097"/>
            <a:ext cx="4444928" cy="11092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2492" y="3209656"/>
            <a:ext cx="8324596" cy="853836"/>
            <a:chOff x="9302492" y="3209656"/>
            <a:chExt cx="8324596" cy="8538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2492" y="3209656"/>
              <a:ext cx="8324596" cy="8538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83430" y="3414230"/>
            <a:ext cx="7284034" cy="4797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02492" y="4266667"/>
            <a:ext cx="8324596" cy="3193651"/>
            <a:chOff x="9302492" y="4266667"/>
            <a:chExt cx="8324596" cy="3193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2492" y="4266667"/>
              <a:ext cx="8324596" cy="31936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01906" y="4471001"/>
            <a:ext cx="7597995" cy="2811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741668" cy="109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2823642" cy="110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6217" y="2825665"/>
            <a:ext cx="17129121" cy="7019631"/>
            <a:chOff x="456217" y="2825665"/>
            <a:chExt cx="17129121" cy="7019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217" y="2825665"/>
              <a:ext cx="17129121" cy="7019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2023-06-20T17:32:20Z</dcterms:created>
  <dcterms:modified xsi:type="dcterms:W3CDTF">2023-06-20T17:32:20Z</dcterms:modified>
</cp:coreProperties>
</file>